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طرق تعريف الأشكال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الثامنة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370348" y="105236"/>
            <a:ext cx="84049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4000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طرق تعريف الأشكال والحجوم المختلفة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25ECD17B-4C8C-4872-8080-ED41945D03E6}"/>
              </a:ext>
            </a:extLst>
          </p:cNvPr>
          <p:cNvSpPr txBox="1">
            <a:spLocks/>
          </p:cNvSpPr>
          <p:nvPr/>
        </p:nvSpPr>
        <p:spPr>
          <a:xfrm>
            <a:off x="559496" y="1083041"/>
            <a:ext cx="8404992" cy="473752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36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IQ" sz="2500" dirty="0">
                <a:cs typeface="+mj-cs"/>
              </a:rPr>
              <a:t>تعريف الشكل عن طريق: الكتلة والمادة </a:t>
            </a:r>
            <a:r>
              <a:rPr lang="en-US" sz="2500" dirty="0">
                <a:cs typeface="+mj-cs"/>
              </a:rPr>
              <a:t>Mass &amp; Matter</a:t>
            </a:r>
            <a:r>
              <a:rPr lang="ar-IQ" sz="2500" dirty="0">
                <a:cs typeface="+mj-cs"/>
              </a:rPr>
              <a:t>:</a:t>
            </a:r>
            <a:endParaRPr lang="en-US" sz="2500" dirty="0">
              <a:cs typeface="+mj-cs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839E27E3-3421-44CC-BB44-8CAE0986F348}"/>
              </a:ext>
            </a:extLst>
          </p:cNvPr>
          <p:cNvSpPr txBox="1">
            <a:spLocks/>
          </p:cNvSpPr>
          <p:nvPr/>
        </p:nvSpPr>
        <p:spPr>
          <a:xfrm>
            <a:off x="180356" y="1543652"/>
            <a:ext cx="8784976" cy="500234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تعريف الحجم عن طريق السطوح المستوية (الشفافية) </a:t>
            </a:r>
            <a:endParaRPr lang="en-US" dirty="0">
              <a:cs typeface="+mj-cs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29ADA90D-8B7B-4596-B2FC-C86434003D52}"/>
              </a:ext>
            </a:extLst>
          </p:cNvPr>
          <p:cNvSpPr txBox="1">
            <a:spLocks/>
          </p:cNvSpPr>
          <p:nvPr/>
        </p:nvSpPr>
        <p:spPr>
          <a:xfrm>
            <a:off x="173428" y="2043886"/>
            <a:ext cx="8784976" cy="500234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تعريف الحجم عن طريق سلسلة من المستويات المتعاقبة</a:t>
            </a:r>
            <a:endParaRPr lang="en-US" dirty="0">
              <a:cs typeface="+mj-cs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xmlns="" id="{DB72F5CF-82C4-4193-AC54-054C52A29F0B}"/>
              </a:ext>
            </a:extLst>
          </p:cNvPr>
          <p:cNvSpPr txBox="1">
            <a:spLocks/>
          </p:cNvSpPr>
          <p:nvPr/>
        </p:nvSpPr>
        <p:spPr>
          <a:xfrm>
            <a:off x="1187622" y="2507464"/>
            <a:ext cx="7770782" cy="51300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تعريف الحجم عن طريق الطي </a:t>
            </a:r>
            <a:r>
              <a:rPr lang="en-US" dirty="0">
                <a:cs typeface="+mj-cs"/>
              </a:rPr>
              <a:t>Folding</a:t>
            </a:r>
            <a:r>
              <a:rPr lang="ar-IQ" dirty="0">
                <a:cs typeface="+mj-cs"/>
              </a:rPr>
              <a:t>:</a:t>
            </a:r>
            <a:endParaRPr lang="en-US" dirty="0">
              <a:cs typeface="+mj-cs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0C2C4061-FE95-4DBF-9B55-F9F53DF795C4}"/>
              </a:ext>
            </a:extLst>
          </p:cNvPr>
          <p:cNvSpPr txBox="1">
            <a:spLocks/>
          </p:cNvSpPr>
          <p:nvPr/>
        </p:nvSpPr>
        <p:spPr>
          <a:xfrm>
            <a:off x="458349" y="3019858"/>
            <a:ext cx="8500055" cy="51300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تعريف الحجم عن طريق تقنية تعدد الطبقات </a:t>
            </a:r>
            <a:r>
              <a:rPr lang="en-US" dirty="0">
                <a:cs typeface="+mj-cs"/>
              </a:rPr>
              <a:t>Multiplanar</a:t>
            </a:r>
            <a:r>
              <a:rPr lang="ar-IQ" dirty="0">
                <a:cs typeface="+mj-cs"/>
              </a:rPr>
              <a:t>:</a:t>
            </a:r>
            <a:endParaRPr lang="en-US" dirty="0">
              <a:cs typeface="+mj-cs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xmlns="" id="{00F53DB6-C700-470D-A03D-C0320A29C9EA}"/>
              </a:ext>
            </a:extLst>
          </p:cNvPr>
          <p:cNvSpPr txBox="1">
            <a:spLocks/>
          </p:cNvSpPr>
          <p:nvPr/>
        </p:nvSpPr>
        <p:spPr>
          <a:xfrm>
            <a:off x="458348" y="3507123"/>
            <a:ext cx="8500055" cy="51300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تعريف الحجم عن طريق النظام الهيكلي الشبكي ثلاثي الأبعاد</a:t>
            </a:r>
            <a:r>
              <a:rPr lang="en-US" dirty="0">
                <a:cs typeface="+mj-cs"/>
              </a:rPr>
              <a:t>Wireframe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xmlns="" id="{806D9FD4-5598-49D6-9F3B-BEEC02A676EC}"/>
              </a:ext>
            </a:extLst>
          </p:cNvPr>
          <p:cNvSpPr txBox="1">
            <a:spLocks/>
          </p:cNvSpPr>
          <p:nvPr/>
        </p:nvSpPr>
        <p:spPr>
          <a:xfrm>
            <a:off x="458348" y="4019517"/>
            <a:ext cx="8500055" cy="51300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تعريف الحجم عن طريق الهيكل الشبكي النقطي </a:t>
            </a:r>
            <a:r>
              <a:rPr lang="en-US" dirty="0" err="1">
                <a:cs typeface="+mj-cs"/>
              </a:rPr>
              <a:t>PointFrame</a:t>
            </a:r>
            <a:endParaRPr lang="en-US" dirty="0">
              <a:cs typeface="+mj-cs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xmlns="" id="{A4547E8C-0217-4627-BB22-1A30730E38E0}"/>
              </a:ext>
            </a:extLst>
          </p:cNvPr>
          <p:cNvSpPr txBox="1">
            <a:spLocks/>
          </p:cNvSpPr>
          <p:nvPr/>
        </p:nvSpPr>
        <p:spPr>
          <a:xfrm>
            <a:off x="479806" y="4506782"/>
            <a:ext cx="8500055" cy="905799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defPPr>
              <a:defRPr lang="en-US"/>
            </a:defPPr>
            <a:lvl1pPr marL="857250" indent="-857250" algn="just" rtl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khalaad al-arabeh 2" pitchFamily="2" charset="-78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ar-IQ" dirty="0">
                <a:cs typeface="+mj-cs"/>
              </a:rPr>
              <a:t>تعرف الكتلة أحيانا عن طريق مواد شفافة تجلب الضوء من الخارج الى الداخل وبالعكس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2530</TotalTime>
  <Words>100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AGA Granada غرناطة V2</vt:lpstr>
      <vt:lpstr>Arial</vt:lpstr>
      <vt:lpstr>Calibri</vt:lpstr>
      <vt:lpstr>khalaad al-arabeh 2</vt:lpstr>
      <vt:lpstr>Times New Roman</vt:lpstr>
      <vt:lpstr>Office Theme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188</cp:revision>
  <dcterms:created xsi:type="dcterms:W3CDTF">2021-10-20T16:32:18Z</dcterms:created>
  <dcterms:modified xsi:type="dcterms:W3CDTF">2022-05-15T12:00:37Z</dcterms:modified>
</cp:coreProperties>
</file>